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3732F-70D1-443E-A123-A51313917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1B2D88-7D9C-4380-891A-04A27281B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DAE429-B47D-4431-91F8-4BEB1679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2A9606-601B-4118-ABE7-487B210D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86DFF1-BB99-46AC-B81D-A1E651706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66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FD7BE-ACAF-4E49-865C-7FDE13AC2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217221-DE24-480F-8A6B-E51DD026E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8BED6E-457D-438F-A6BF-5DA5E04B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5A4A64-7E79-456F-BA85-BB85422F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651EEA-5AE6-43A2-9407-2CF11AEA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34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0C2523-C18D-4E3D-B2B7-686303324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E1AE8D-C110-4710-877F-98C2D4C6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0F03C7-D69C-4B24-BE7D-DBDDFE36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EC3E55-94A5-4BE2-B64F-E2FE087A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20B012-E527-4768-9AB2-E379C3E8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90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AEB33B-1946-4BEE-B50A-B6AF2E4B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34F592-FD90-4011-9564-FE4A2FEBF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F5E8E-A545-4567-997C-108BBF70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2896C-CA5A-4C1B-B909-03F8B1BF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84F7B5-370B-4E36-9D8E-E545617F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91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49213-6500-4B22-AC47-73F100D5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10E2CF-E86E-4826-845A-A642116F3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AC967B-9A92-4762-8DC4-51897760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802E1B-2C53-48F5-9642-12D27545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15449E-CF01-4592-A33C-192EDA05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99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9F15F-F2CE-42E1-872D-2D685712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8BAA08-219C-40EC-8B5F-1F120873A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6AE3D0-C997-47B2-A070-B2368E842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4C06F1-0115-4B4A-84E6-B12A6C0F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23E2D3-B3A9-4048-8965-9F25C141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312A5-60CD-4C11-B724-544DB65B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50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78F94B-190E-4485-AB21-91ECE520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4DE8B3-C739-4E79-AD14-1CC314BE1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41CEE0-4554-4466-9E38-2A163F12D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315403-4A9D-47A0-A906-A00A8AC85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08882FA-7979-4D9A-8856-B76527596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07A52D3-94C4-4D28-AF83-56E06E1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1327D4C-8BFC-405E-94AD-79F862FD7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F4EF1F-BB70-4F3F-AAC4-D3D840C2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17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6C027-0DA8-4784-BFB3-7304F9AF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621233-AF39-40AC-B96F-32866CEFC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6092AE9-F880-4469-875A-A68DF03D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CA0E21C-176A-46BA-9AB0-F9040190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01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575218-E9B4-4F43-BE13-6A6A8D37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D3E1CC-1E22-44B1-B0E0-53C10ACE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0BDC9B-4E2C-43B2-9EED-956A8E14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63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5DBC7D-5F87-4D91-BE27-05FECDF7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0BA479-2210-4AED-9143-9DBEF9B51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ED04AE-D296-41B7-892C-0A855480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A7D3F0-200E-4A58-8A76-2949AFC4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3BF021-5F3F-44F6-809D-0D0FA895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291DDC-734F-45A0-B723-526014B5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46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4FF0C2-FB84-4F31-93A5-1EDE19C6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EADAFD3-C80B-4465-B46C-FA6B303D7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986637-F14A-44FB-AE91-D26A09DD3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226DAF-4481-4700-B589-D8A3A46C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EE53BB-DAE2-4A3C-8D72-7527C05D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F9D338-78D7-40DA-AED2-77A93E0E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6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2887CE-3496-4AC8-B1D8-0A787486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1ADD4C-8382-4969-BE90-44D251D53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229503-CE34-4DF1-B18F-E6D7E98CE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A834-6384-4817-9649-16D9F15F47A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E56864-D5BD-4AAA-AF2D-47072D4E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61E1D6-E4DC-45C4-B05B-9C6F0A28A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2E1D-F05A-4698-8F59-E4C079508E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2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F85A91D-7495-4931-BC4A-AA499A54C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76" y="2629326"/>
            <a:ext cx="2617046" cy="721023"/>
          </a:xfrm>
          <a:prstGeom prst="rect">
            <a:avLst/>
          </a:prstGeom>
          <a:noFill/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7486654-5F36-4C38-BF5E-BF6F57F8D439}"/>
              </a:ext>
            </a:extLst>
          </p:cNvPr>
          <p:cNvSpPr txBox="1"/>
          <p:nvPr/>
        </p:nvSpPr>
        <p:spPr>
          <a:xfrm>
            <a:off x="4527793" y="3690595"/>
            <a:ext cx="358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产品使用手册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学生版</a:t>
            </a:r>
          </a:p>
        </p:txBody>
      </p:sp>
    </p:spTree>
    <p:extLst>
      <p:ext uri="{BB962C8B-B14F-4D97-AF65-F5344CB8AC3E}">
        <p14:creationId xmlns:p14="http://schemas.microsoft.com/office/powerpoint/2010/main" val="266604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D2402AC-56D5-4696-A2E0-29B4DC5A3681}"/>
              </a:ext>
            </a:extLst>
          </p:cNvPr>
          <p:cNvSpPr txBox="1"/>
          <p:nvPr/>
        </p:nvSpPr>
        <p:spPr>
          <a:xfrm>
            <a:off x="301658" y="37707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活动报名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80303F-AB54-4FB7-BB2C-E00EF5632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83" y="1140642"/>
            <a:ext cx="2435332" cy="52742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EB78EBF-52A4-4BB5-B81E-C3AFF6394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56" y="1140642"/>
            <a:ext cx="2435332" cy="527429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6A952EE-B34E-41B8-925A-97082112DFD3}"/>
              </a:ext>
            </a:extLst>
          </p:cNvPr>
          <p:cNvSpPr txBox="1"/>
          <p:nvPr/>
        </p:nvSpPr>
        <p:spPr>
          <a:xfrm>
            <a:off x="367646" y="1414021"/>
            <a:ext cx="274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点击辅导员发送的活动报名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查看活动内容点击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我要报名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完成活动报名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2D40FB6-248D-4ED0-A5A5-C325EA4A98D5}"/>
              </a:ext>
            </a:extLst>
          </p:cNvPr>
          <p:cNvSpPr txBox="1"/>
          <p:nvPr/>
        </p:nvSpPr>
        <p:spPr>
          <a:xfrm>
            <a:off x="3765090" y="5214610"/>
            <a:ext cx="2365717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                                               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8068B0-F06A-4112-A326-70752A07D81A}"/>
              </a:ext>
            </a:extLst>
          </p:cNvPr>
          <p:cNvSpPr txBox="1"/>
          <p:nvPr/>
        </p:nvSpPr>
        <p:spPr>
          <a:xfrm>
            <a:off x="6395256" y="3777790"/>
            <a:ext cx="2435332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                                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4C8A1CC-FB55-46F5-A124-00DF772D4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7" y="2727183"/>
            <a:ext cx="3156099" cy="14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5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FC93BD-3323-423D-B772-71206912EE24}"/>
              </a:ext>
            </a:extLst>
          </p:cNvPr>
          <p:cNvSpPr txBox="1"/>
          <p:nvPr/>
        </p:nvSpPr>
        <p:spPr>
          <a:xfrm>
            <a:off x="401605" y="391211"/>
            <a:ext cx="243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登陆方式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20305B-AFC5-499A-9008-3E85E1F1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00" y="1376520"/>
            <a:ext cx="2245990" cy="48642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D4FEB40-99E8-4698-A28A-BFAA933B9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83" y="1376517"/>
            <a:ext cx="2245991" cy="48642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8CC388-6BF6-42CA-A6DC-DD91DB52A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216" y="1376521"/>
            <a:ext cx="1366592" cy="137779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472B06E-1994-4C25-969C-E2512B3B6C6F}"/>
              </a:ext>
            </a:extLst>
          </p:cNvPr>
          <p:cNvSpPr txBox="1"/>
          <p:nvPr/>
        </p:nvSpPr>
        <p:spPr>
          <a:xfrm>
            <a:off x="401605" y="1376520"/>
            <a:ext cx="136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通过扫描二维码进行下载今日校园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739C41-0853-483B-BC11-59A748ADFFFA}"/>
              </a:ext>
            </a:extLst>
          </p:cNvPr>
          <p:cNvSpPr txBox="1"/>
          <p:nvPr/>
        </p:nvSpPr>
        <p:spPr>
          <a:xfrm>
            <a:off x="3955770" y="1376520"/>
            <a:ext cx="1838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选择学工号登录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搜索自己的学校，使用学号密码登录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6D90E0C-90EB-4B0E-B0F8-403F11FA77B2}"/>
              </a:ext>
            </a:extLst>
          </p:cNvPr>
          <p:cNvSpPr txBox="1"/>
          <p:nvPr/>
        </p:nvSpPr>
        <p:spPr>
          <a:xfrm>
            <a:off x="7301551" y="5296814"/>
            <a:ext cx="85783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04E606C-E5BC-4F5B-9954-334DC4347C95}"/>
              </a:ext>
            </a:extLst>
          </p:cNvPr>
          <p:cNvSpPr txBox="1"/>
          <p:nvPr/>
        </p:nvSpPr>
        <p:spPr>
          <a:xfrm>
            <a:off x="8325604" y="1607352"/>
            <a:ext cx="238534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                   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EE065C3-F709-4555-AD93-1137132DB7DF}"/>
              </a:ext>
            </a:extLst>
          </p:cNvPr>
          <p:cNvSpPr txBox="1"/>
          <p:nvPr/>
        </p:nvSpPr>
        <p:spPr>
          <a:xfrm>
            <a:off x="358219" y="42420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查看消息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40F40A-9A07-4D39-868C-5B10EEFDD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09" y="1107542"/>
            <a:ext cx="2330917" cy="50481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38FC67B-6ED0-409E-B00D-20DBBE3EF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24" y="1102563"/>
            <a:ext cx="2330917" cy="50481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8EA5003-21CD-441F-8BF5-24C8D516C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39" y="1102564"/>
            <a:ext cx="2330917" cy="50481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E6213D2-F027-4774-8180-921D1B704DEE}"/>
              </a:ext>
            </a:extLst>
          </p:cNvPr>
          <p:cNvSpPr txBox="1"/>
          <p:nvPr/>
        </p:nvSpPr>
        <p:spPr>
          <a:xfrm>
            <a:off x="436786" y="1443435"/>
            <a:ext cx="249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在“消息”界面进行查看辅导员发出的各类通知、签到、信息收集、查寝、活动报名等信息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7A49D5C-FAAA-43B4-976A-D1BCFA9FC508}"/>
              </a:ext>
            </a:extLst>
          </p:cNvPr>
          <p:cNvSpPr txBox="1"/>
          <p:nvPr/>
        </p:nvSpPr>
        <p:spPr>
          <a:xfrm>
            <a:off x="4504569" y="5565792"/>
            <a:ext cx="83898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4C8BE29-6C40-475F-BDF7-A973449342C1}"/>
              </a:ext>
            </a:extLst>
          </p:cNvPr>
          <p:cNvSpPr txBox="1"/>
          <p:nvPr/>
        </p:nvSpPr>
        <p:spPr>
          <a:xfrm>
            <a:off x="5886202" y="1894787"/>
            <a:ext cx="237536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                   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3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4A75A99-78F6-48FB-A98C-23AB8C8C5319}"/>
              </a:ext>
            </a:extLst>
          </p:cNvPr>
          <p:cNvSpPr txBox="1"/>
          <p:nvPr/>
        </p:nvSpPr>
        <p:spPr>
          <a:xfrm>
            <a:off x="282805" y="344078"/>
            <a:ext cx="1941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学生请假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C575E5-719B-400F-8168-643179EE6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17" y="1154783"/>
            <a:ext cx="2287195" cy="49534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72393B-CAB3-4D94-AE56-35770970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56" y="1154783"/>
            <a:ext cx="2287196" cy="49534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61BE46-D1FE-42B9-9DA2-76BC94944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96" y="1154782"/>
            <a:ext cx="2286814" cy="495347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E36A2B7-BFE4-4308-8EE0-643CA3E476FB}"/>
              </a:ext>
            </a:extLst>
          </p:cNvPr>
          <p:cNvSpPr txBox="1"/>
          <p:nvPr/>
        </p:nvSpPr>
        <p:spPr>
          <a:xfrm>
            <a:off x="405353" y="1376313"/>
            <a:ext cx="28748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学生进入今日校园后，点击首页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我的大学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在服务页面中，找到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请假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b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按照系统提示填写请假时间、原因等，选择对应的审批人即可完成请假</a:t>
            </a:r>
            <a:endParaRPr kumimoji="1" lang="zh-CN" altLang="en-US" sz="1600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0CBA83-0CA5-428B-8A10-9D0E894D6B6D}"/>
              </a:ext>
            </a:extLst>
          </p:cNvPr>
          <p:cNvSpPr txBox="1"/>
          <p:nvPr/>
        </p:nvSpPr>
        <p:spPr>
          <a:xfrm>
            <a:off x="4055096" y="1376313"/>
            <a:ext cx="113121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1C7FF1-C3D6-423A-8E39-8ACF543D9698}"/>
              </a:ext>
            </a:extLst>
          </p:cNvPr>
          <p:cNvSpPr txBox="1"/>
          <p:nvPr/>
        </p:nvSpPr>
        <p:spPr>
          <a:xfrm>
            <a:off x="5961256" y="4100660"/>
            <a:ext cx="67521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8B2DE8-9CBD-451B-A891-DE074F195E04}"/>
              </a:ext>
            </a:extLst>
          </p:cNvPr>
          <p:cNvSpPr txBox="1"/>
          <p:nvPr/>
        </p:nvSpPr>
        <p:spPr>
          <a:xfrm>
            <a:off x="8456214" y="4760536"/>
            <a:ext cx="228681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                        3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4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E71CB63-63D4-44C5-86E3-C762DEC1782F}"/>
              </a:ext>
            </a:extLst>
          </p:cNvPr>
          <p:cNvSpPr txBox="1"/>
          <p:nvPr/>
        </p:nvSpPr>
        <p:spPr>
          <a:xfrm>
            <a:off x="226243" y="329938"/>
            <a:ext cx="2821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学生销假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续假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86D9FA-2D52-437F-9A7A-124E33E7E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29" y="1187777"/>
            <a:ext cx="2289517" cy="4958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624A2E-64F8-49F5-B6C4-B351777D7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79" y="1187777"/>
            <a:ext cx="2289517" cy="49584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B81599-5B15-46A5-AF3C-29A84D45A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79" y="1187777"/>
            <a:ext cx="2289517" cy="495849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2288717-03ED-450B-977C-5B0DB94955E8}"/>
              </a:ext>
            </a:extLst>
          </p:cNvPr>
          <p:cNvSpPr txBox="1"/>
          <p:nvPr/>
        </p:nvSpPr>
        <p:spPr>
          <a:xfrm>
            <a:off x="266593" y="1404593"/>
            <a:ext cx="3148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点击需要销假的请假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点击去销假，按要求进行销假即可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续假点击申请续假，续假步骤请参考请假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61E208-3840-46ED-BBC2-52CE699295E0}"/>
              </a:ext>
            </a:extLst>
          </p:cNvPr>
          <p:cNvSpPr txBox="1"/>
          <p:nvPr/>
        </p:nvSpPr>
        <p:spPr>
          <a:xfrm>
            <a:off x="3582186" y="1649690"/>
            <a:ext cx="227161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r>
              <a:rPr lang="en-US" altLang="zh-CN" dirty="0"/>
              <a:t>                          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36A662E-BE9C-4666-9BD1-205F920ED5ED}"/>
              </a:ext>
            </a:extLst>
          </p:cNvPr>
          <p:cNvSpPr txBox="1"/>
          <p:nvPr/>
        </p:nvSpPr>
        <p:spPr>
          <a:xfrm>
            <a:off x="6002929" y="4996206"/>
            <a:ext cx="228951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                            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029E47-77F8-423D-859D-60A703B490AA}"/>
              </a:ext>
            </a:extLst>
          </p:cNvPr>
          <p:cNvSpPr txBox="1"/>
          <p:nvPr/>
        </p:nvSpPr>
        <p:spPr>
          <a:xfrm>
            <a:off x="8441579" y="3482360"/>
            <a:ext cx="228951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                            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F69174-8E77-4CFE-B4A8-DAD780E4BCBE}"/>
              </a:ext>
            </a:extLst>
          </p:cNvPr>
          <p:cNvSpPr txBox="1"/>
          <p:nvPr/>
        </p:nvSpPr>
        <p:spPr>
          <a:xfrm>
            <a:off x="6002928" y="5393818"/>
            <a:ext cx="228951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                            3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3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5E74358-149F-4973-8FFB-CC0B51A485FC}"/>
              </a:ext>
            </a:extLst>
          </p:cNvPr>
          <p:cNvSpPr txBox="1"/>
          <p:nvPr/>
        </p:nvSpPr>
        <p:spPr>
          <a:xfrm>
            <a:off x="339365" y="362932"/>
            <a:ext cx="185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定点签到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4CD6A6-84D0-4E32-9008-E9978B2FF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53" y="1131215"/>
            <a:ext cx="2341749" cy="50716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270E9D5-115A-4410-879E-129D53E4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94" y="1131216"/>
            <a:ext cx="2341748" cy="50716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2FAA66-B980-47F0-ACB8-3D8EB69DA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34" y="1131216"/>
            <a:ext cx="2341749" cy="507162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08420B7-7BB5-4C34-B914-0D72C74909F8}"/>
              </a:ext>
            </a:extLst>
          </p:cNvPr>
          <p:cNvSpPr txBox="1"/>
          <p:nvPr/>
        </p:nvSpPr>
        <p:spPr>
          <a:xfrm>
            <a:off x="339365" y="1451726"/>
            <a:ext cx="2809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点击辅导员发出的签到任务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根据不同的签到方式按要求进行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拍照签到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扫描二维码签到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FD707F-E24A-4386-87D8-B4363980CB17}"/>
              </a:ext>
            </a:extLst>
          </p:cNvPr>
          <p:cNvSpPr txBox="1"/>
          <p:nvPr/>
        </p:nvSpPr>
        <p:spPr>
          <a:xfrm>
            <a:off x="3408353" y="3082565"/>
            <a:ext cx="2341748" cy="2031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BC005AF-569B-4D3C-B8E0-51BDDA914FF8}"/>
              </a:ext>
            </a:extLst>
          </p:cNvPr>
          <p:cNvSpPr txBox="1"/>
          <p:nvPr/>
        </p:nvSpPr>
        <p:spPr>
          <a:xfrm>
            <a:off x="6328106" y="4534293"/>
            <a:ext cx="1514323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2D420B0-6404-4C7B-B340-A3105ECF6FB1}"/>
              </a:ext>
            </a:extLst>
          </p:cNvPr>
          <p:cNvSpPr txBox="1"/>
          <p:nvPr/>
        </p:nvSpPr>
        <p:spPr>
          <a:xfrm>
            <a:off x="8834146" y="4513725"/>
            <a:ext cx="1514323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5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743C3B8-B531-42AD-A56E-6FD0D0F87BD6}"/>
              </a:ext>
            </a:extLst>
          </p:cNvPr>
          <p:cNvSpPr txBox="1"/>
          <p:nvPr/>
        </p:nvSpPr>
        <p:spPr>
          <a:xfrm>
            <a:off x="273378" y="400639"/>
            <a:ext cx="2036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学生查寝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5CE8DD-7130-4894-BEC7-95D2ECF72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43" y="1216055"/>
            <a:ext cx="2311280" cy="50056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D10BF4-F21E-46FE-B6C3-14320D982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28" y="1216056"/>
            <a:ext cx="2311280" cy="50056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07927D-5564-4DC8-8172-C206DDC94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3" y="1216056"/>
            <a:ext cx="2311280" cy="50056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F1BC2FA-1CF7-48A2-89B9-200AB659562C}"/>
              </a:ext>
            </a:extLst>
          </p:cNvPr>
          <p:cNvSpPr txBox="1"/>
          <p:nvPr/>
        </p:nvSpPr>
        <p:spPr>
          <a:xfrm>
            <a:off x="443060" y="1498862"/>
            <a:ext cx="25923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点击辅导员发出的查寝任务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根据不同的查寝签到方式按要求进行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拍照签到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扫描二维码签到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2A2504C-7B92-4DC8-8D7A-C1D5E0CEB29B}"/>
              </a:ext>
            </a:extLst>
          </p:cNvPr>
          <p:cNvSpPr txBox="1"/>
          <p:nvPr/>
        </p:nvSpPr>
        <p:spPr>
          <a:xfrm>
            <a:off x="3511343" y="4213781"/>
            <a:ext cx="2311280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          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B4A4B69-D435-4CB0-9AE3-8730AF55BD26}"/>
              </a:ext>
            </a:extLst>
          </p:cNvPr>
          <p:cNvSpPr txBox="1"/>
          <p:nvPr/>
        </p:nvSpPr>
        <p:spPr>
          <a:xfrm>
            <a:off x="6315959" y="4062953"/>
            <a:ext cx="1536569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8D799F-310A-4745-B4D1-5D0E550C454E}"/>
              </a:ext>
            </a:extLst>
          </p:cNvPr>
          <p:cNvSpPr txBox="1"/>
          <p:nvPr/>
        </p:nvSpPr>
        <p:spPr>
          <a:xfrm>
            <a:off x="8738868" y="4213781"/>
            <a:ext cx="1536569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4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C81D4A8-E131-48DA-B2EE-25C29D44D683}"/>
              </a:ext>
            </a:extLst>
          </p:cNvPr>
          <p:cNvSpPr txBox="1"/>
          <p:nvPr/>
        </p:nvSpPr>
        <p:spPr>
          <a:xfrm>
            <a:off x="273377" y="39592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通知功能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CDBC34-7197-425E-83BD-F9E21B31A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06" y="1117573"/>
            <a:ext cx="2248167" cy="48689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0742C7F-A39A-450C-9070-CEC04CD78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42" y="1110660"/>
            <a:ext cx="2254550" cy="48827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68AB10C-D9A6-4805-A1BF-55F677775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97" y="1110660"/>
            <a:ext cx="2254550" cy="48827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6CBDAEE-B314-48FF-9257-A007E3B80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952" y="1110660"/>
            <a:ext cx="2248166" cy="486894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AC3CCE0-5AA8-4EFF-A259-F9CFA3A05CD6}"/>
              </a:ext>
            </a:extLst>
          </p:cNvPr>
          <p:cNvSpPr txBox="1"/>
          <p:nvPr/>
        </p:nvSpPr>
        <p:spPr>
          <a:xfrm>
            <a:off x="273377" y="1329179"/>
            <a:ext cx="2503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点击辅导员发送的通知消息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查看通知内容，需要确认的通知内容需要点击确认已读按钮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如果有疑问点击下方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有问题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来进行提问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7E31E72-451E-4171-B5FB-1D14FFDDA961}"/>
              </a:ext>
            </a:extLst>
          </p:cNvPr>
          <p:cNvSpPr txBox="1"/>
          <p:nvPr/>
        </p:nvSpPr>
        <p:spPr>
          <a:xfrm>
            <a:off x="2824506" y="4817097"/>
            <a:ext cx="2248167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                           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581EC54-1126-4F62-8FD7-52F8F850773E}"/>
              </a:ext>
            </a:extLst>
          </p:cNvPr>
          <p:cNvSpPr txBox="1"/>
          <p:nvPr/>
        </p:nvSpPr>
        <p:spPr>
          <a:xfrm>
            <a:off x="7423195" y="2677211"/>
            <a:ext cx="224816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r>
              <a:rPr lang="en-US" altLang="zh-CN" dirty="0"/>
              <a:t>                             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4DA2166-72E2-4A62-A70C-599DE92CA96D}"/>
              </a:ext>
            </a:extLst>
          </p:cNvPr>
          <p:cNvSpPr txBox="1"/>
          <p:nvPr/>
        </p:nvSpPr>
        <p:spPr>
          <a:xfrm>
            <a:off x="8399282" y="5351993"/>
            <a:ext cx="127208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              3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08E1498-F5C1-46EE-B3F6-BDA2EE3E2BE9}"/>
              </a:ext>
            </a:extLst>
          </p:cNvPr>
          <p:cNvSpPr txBox="1"/>
          <p:nvPr/>
        </p:nvSpPr>
        <p:spPr>
          <a:xfrm>
            <a:off x="273376" y="40535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信息收集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E40B09-8407-48AF-BB32-B2D0D9F95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0" y="1206629"/>
            <a:ext cx="2335325" cy="50577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19B2C9-9298-4D75-84A0-127B0A2B7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09" y="1206628"/>
            <a:ext cx="2335325" cy="505770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187A852-884E-415C-8F87-035C939DE29F}"/>
              </a:ext>
            </a:extLst>
          </p:cNvPr>
          <p:cNvSpPr txBox="1"/>
          <p:nvPr/>
        </p:nvSpPr>
        <p:spPr>
          <a:xfrm>
            <a:off x="377073" y="1536568"/>
            <a:ext cx="294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点击辅导员发送的信息收集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根据问卷内容要求进行填写，勾选确认无误点击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提交给辅导员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完成填写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A9B351-FE8D-43C6-9072-F1B12914DD25}"/>
              </a:ext>
            </a:extLst>
          </p:cNvPr>
          <p:cNvSpPr txBox="1"/>
          <p:nvPr/>
        </p:nvSpPr>
        <p:spPr>
          <a:xfrm>
            <a:off x="3836710" y="5363852"/>
            <a:ext cx="2335325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                           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17FDE2-098E-4464-BD1E-ED8664185F85}"/>
              </a:ext>
            </a:extLst>
          </p:cNvPr>
          <p:cNvSpPr txBox="1"/>
          <p:nvPr/>
        </p:nvSpPr>
        <p:spPr>
          <a:xfrm>
            <a:off x="6418309" y="4128940"/>
            <a:ext cx="2335325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                               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5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宽屏</PresentationFormat>
  <Paragraphs>86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xinyu guo</dc:creator>
  <cp:lastModifiedBy>xinyu guo</cp:lastModifiedBy>
  <cp:revision>37</cp:revision>
  <dcterms:created xsi:type="dcterms:W3CDTF">2019-03-14T02:39:55Z</dcterms:created>
  <dcterms:modified xsi:type="dcterms:W3CDTF">2019-03-18T08:19:45Z</dcterms:modified>
</cp:coreProperties>
</file>